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1914"/>
    <a:srgbClr val="003C82"/>
    <a:srgbClr val="03C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a Lisowicz" userId="8e5f7a10-f87c-4796-8d0c-46ed06964927" providerId="ADAL" clId="{344BA46B-02A1-4F1B-BEE5-96ABE999ABB9}"/>
    <pc:docChg chg="delSld">
      <pc:chgData name="Joanna Lisowicz" userId="8e5f7a10-f87c-4796-8d0c-46ed06964927" providerId="ADAL" clId="{344BA46B-02A1-4F1B-BEE5-96ABE999ABB9}" dt="2025-05-21T12:32:47.295" v="0" actId="47"/>
      <pc:docMkLst>
        <pc:docMk/>
      </pc:docMkLst>
      <pc:sldChg chg="del">
        <pc:chgData name="Joanna Lisowicz" userId="8e5f7a10-f87c-4796-8d0c-46ed06964927" providerId="ADAL" clId="{344BA46B-02A1-4F1B-BEE5-96ABE999ABB9}" dt="2025-05-21T12:32:47.295" v="0" actId="47"/>
        <pc:sldMkLst>
          <pc:docMk/>
          <pc:sldMk cId="192069610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3.svg"/><Relationship Id="rId9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5.sv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11.png"/><Relationship Id="rId4" Type="http://schemas.openxmlformats.org/officeDocument/2006/relationships/image" Target="../media/image10.svg"/><Relationship Id="rId9" Type="http://schemas.openxmlformats.org/officeDocument/2006/relationships/image" Target="../media/image8.sv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bstract gray background - Zag First">
            <a:extLst>
              <a:ext uri="{FF2B5EF4-FFF2-40B4-BE49-F238E27FC236}">
                <a16:creationId xmlns:a16="http://schemas.microsoft.com/office/drawing/2014/main" id="{B6C543F2-AD6A-4A88-ADBF-451189DB3B9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11"/>
          <a:stretch/>
        </p:blipFill>
        <p:spPr bwMode="auto">
          <a:xfrm>
            <a:off x="0" y="3438493"/>
            <a:ext cx="12192000" cy="341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Grafika 26">
            <a:extLst>
              <a:ext uri="{FF2B5EF4-FFF2-40B4-BE49-F238E27FC236}">
                <a16:creationId xmlns:a16="http://schemas.microsoft.com/office/drawing/2014/main" id="{31B25F46-0DEE-4AD1-8544-03118800E9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187" y="528637"/>
            <a:ext cx="11477625" cy="5800725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3131819" y="2178463"/>
            <a:ext cx="8313421" cy="2152729"/>
          </a:xfrm>
        </p:spPr>
        <p:txBody>
          <a:bodyPr anchor="ctr"/>
          <a:lstStyle>
            <a:lvl1pPr algn="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zmienić tytuł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131818" y="4459146"/>
            <a:ext cx="8313421" cy="1492883"/>
          </a:xfrm>
        </p:spPr>
        <p:txBody>
          <a:bodyPr/>
          <a:lstStyle>
            <a:lvl1pPr marL="0" indent="0" algn="r">
              <a:lnSpc>
                <a:spcPct val="100000"/>
              </a:lnSpc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Autorzy</a:t>
            </a:r>
            <a:r>
              <a:rPr lang="it-IT" dirty="0"/>
              <a:t>, </a:t>
            </a:r>
            <a:r>
              <a:rPr lang="pl-PL" i="1" dirty="0"/>
              <a:t>afiliacja</a:t>
            </a:r>
            <a:br>
              <a:rPr lang="pl-PL" i="1" dirty="0"/>
            </a:br>
            <a:endParaRPr lang="it-IT" i="1" dirty="0"/>
          </a:p>
        </p:txBody>
      </p:sp>
      <p:sp>
        <p:nvSpPr>
          <p:cNvPr id="14" name="Rettangolo 13"/>
          <p:cNvSpPr/>
          <p:nvPr userDrawn="1"/>
        </p:nvSpPr>
        <p:spPr>
          <a:xfrm>
            <a:off x="850901" y="824623"/>
            <a:ext cx="4876800" cy="661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16ABD02B-050C-4DB2-9286-F79CDB37E7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6090669"/>
            <a:ext cx="12192000" cy="767331"/>
          </a:xfrm>
          <a:prstGeom prst="rect">
            <a:avLst/>
          </a:prstGeom>
        </p:spPr>
      </p:pic>
      <p:sp>
        <p:nvSpPr>
          <p:cNvPr id="18" name="pole tekstowe 17">
            <a:extLst>
              <a:ext uri="{FF2B5EF4-FFF2-40B4-BE49-F238E27FC236}">
                <a16:creationId xmlns:a16="http://schemas.microsoft.com/office/drawing/2014/main" id="{0314E226-D4D0-425B-8FC1-054C75A117CD}"/>
              </a:ext>
            </a:extLst>
          </p:cNvPr>
          <p:cNvSpPr txBox="1"/>
          <p:nvPr userDrawn="1"/>
        </p:nvSpPr>
        <p:spPr>
          <a:xfrm>
            <a:off x="1559694" y="6213148"/>
            <a:ext cx="9072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Konstelacja Szkół Naukowych w Inżynierii Mechanicznej 2025</a:t>
            </a:r>
          </a:p>
        </p:txBody>
      </p:sp>
      <p:pic>
        <p:nvPicPr>
          <p:cNvPr id="30" name="Obraz 29">
            <a:extLst>
              <a:ext uri="{FF2B5EF4-FFF2-40B4-BE49-F238E27FC236}">
                <a16:creationId xmlns:a16="http://schemas.microsoft.com/office/drawing/2014/main" id="{26E75711-702E-4CF8-92E7-16AB4E5E4C5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29" y="0"/>
            <a:ext cx="4058647" cy="2215135"/>
          </a:xfrm>
          <a:prstGeom prst="rect">
            <a:avLst/>
          </a:prstGeom>
        </p:spPr>
      </p:pic>
      <p:pic>
        <p:nvPicPr>
          <p:cNvPr id="11" name="Grafika 10">
            <a:extLst>
              <a:ext uri="{FF2B5EF4-FFF2-40B4-BE49-F238E27FC236}">
                <a16:creationId xmlns:a16="http://schemas.microsoft.com/office/drawing/2014/main" id="{295BE3C3-86CE-4D14-9017-AA36D2E5EFE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131817" y="4366930"/>
            <a:ext cx="8313422" cy="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7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Abstract gray background - Zag First">
            <a:extLst>
              <a:ext uri="{FF2B5EF4-FFF2-40B4-BE49-F238E27FC236}">
                <a16:creationId xmlns:a16="http://schemas.microsoft.com/office/drawing/2014/main" id="{7E67A1FD-4EF9-418E-A095-20F03881DAE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46"/>
          <a:stretch/>
        </p:blipFill>
        <p:spPr bwMode="auto">
          <a:xfrm>
            <a:off x="0" y="3438493"/>
            <a:ext cx="12192000" cy="341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Grafika 21">
            <a:extLst>
              <a:ext uri="{FF2B5EF4-FFF2-40B4-BE49-F238E27FC236}">
                <a16:creationId xmlns:a16="http://schemas.microsoft.com/office/drawing/2014/main" id="{BAF5BBB5-E7C8-4E53-97C9-085D885C7C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187" y="528637"/>
            <a:ext cx="11477625" cy="5800725"/>
          </a:xfrm>
          <a:prstGeom prst="rect">
            <a:avLst/>
          </a:prstGeom>
        </p:spPr>
      </p:pic>
      <p:sp>
        <p:nvSpPr>
          <p:cNvPr id="23" name="Rettangolo 13">
            <a:extLst>
              <a:ext uri="{FF2B5EF4-FFF2-40B4-BE49-F238E27FC236}">
                <a16:creationId xmlns:a16="http://schemas.microsoft.com/office/drawing/2014/main" id="{5E77C237-D8B7-499C-B1AD-98968E266E40}"/>
              </a:ext>
            </a:extLst>
          </p:cNvPr>
          <p:cNvSpPr/>
          <p:nvPr userDrawn="1"/>
        </p:nvSpPr>
        <p:spPr>
          <a:xfrm>
            <a:off x="840973" y="824623"/>
            <a:ext cx="9360000" cy="661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887F12EF-3829-4C9B-8776-3E8520125EA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6589" y="2511121"/>
            <a:ext cx="9518820" cy="3172542"/>
          </a:xfrm>
        </p:spPr>
        <p:txBody>
          <a:bodyPr/>
          <a:lstStyle>
            <a:lvl1pPr marL="514350" indent="-514350">
              <a:buClr>
                <a:srgbClr val="003C82"/>
              </a:buClr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</a:lstStyle>
          <a:p>
            <a:pPr lvl="0"/>
            <a:r>
              <a:rPr lang="pl-PL" dirty="0"/>
              <a:t>Kliknij, aby wpisać tytuły sekcji prezentacji</a:t>
            </a:r>
            <a:endParaRPr lang="it-IT" dirty="0"/>
          </a:p>
          <a:p>
            <a:pPr lvl="1"/>
            <a:r>
              <a:rPr lang="pl-PL" dirty="0"/>
              <a:t>Drugi poziom</a:t>
            </a:r>
            <a:endParaRPr lang="it-IT" dirty="0"/>
          </a:p>
          <a:p>
            <a:pPr lvl="2"/>
            <a:r>
              <a:rPr lang="pl-PL" dirty="0"/>
              <a:t>Trzeci poziom</a:t>
            </a:r>
            <a:endParaRPr lang="it-IT" dirty="0"/>
          </a:p>
        </p:txBody>
      </p:sp>
      <p:pic>
        <p:nvPicPr>
          <p:cNvPr id="25" name="Obraz 24">
            <a:extLst>
              <a:ext uri="{FF2B5EF4-FFF2-40B4-BE49-F238E27FC236}">
                <a16:creationId xmlns:a16="http://schemas.microsoft.com/office/drawing/2014/main" id="{1FEBF35D-8955-4472-9AF6-AA8CBF2E44C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29" y="0"/>
            <a:ext cx="4058647" cy="2215135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074D29CF-6ADD-4345-A6FC-9AFFF6BB46D9}"/>
              </a:ext>
            </a:extLst>
          </p:cNvPr>
          <p:cNvSpPr txBox="1"/>
          <p:nvPr userDrawn="1"/>
        </p:nvSpPr>
        <p:spPr>
          <a:xfrm>
            <a:off x="6796762" y="1388656"/>
            <a:ext cx="40586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Plan prezentacji</a:t>
            </a:r>
          </a:p>
        </p:txBody>
      </p:sp>
      <p:pic>
        <p:nvPicPr>
          <p:cNvPr id="18" name="Grafika 17">
            <a:extLst>
              <a:ext uri="{FF2B5EF4-FFF2-40B4-BE49-F238E27FC236}">
                <a16:creationId xmlns:a16="http://schemas.microsoft.com/office/drawing/2014/main" id="{6D38649E-15CC-4BBB-B66B-57531DFB615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6090669"/>
            <a:ext cx="12192000" cy="767331"/>
          </a:xfrm>
          <a:prstGeom prst="rect">
            <a:avLst/>
          </a:prstGeom>
        </p:spPr>
      </p:pic>
      <p:sp>
        <p:nvSpPr>
          <p:cNvPr id="21" name="pole tekstowe 20">
            <a:extLst>
              <a:ext uri="{FF2B5EF4-FFF2-40B4-BE49-F238E27FC236}">
                <a16:creationId xmlns:a16="http://schemas.microsoft.com/office/drawing/2014/main" id="{E7002F3A-1AF0-4179-B83F-5C4A9407638D}"/>
              </a:ext>
            </a:extLst>
          </p:cNvPr>
          <p:cNvSpPr txBox="1"/>
          <p:nvPr userDrawn="1"/>
        </p:nvSpPr>
        <p:spPr>
          <a:xfrm>
            <a:off x="1559694" y="6213148"/>
            <a:ext cx="9072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Konstelacja Szkół Naukowych w Inżynierii Mechanicznej 2025</a:t>
            </a:r>
          </a:p>
        </p:txBody>
      </p:sp>
      <p:pic>
        <p:nvPicPr>
          <p:cNvPr id="26" name="Grafika 25">
            <a:extLst>
              <a:ext uri="{FF2B5EF4-FFF2-40B4-BE49-F238E27FC236}">
                <a16:creationId xmlns:a16="http://schemas.microsoft.com/office/drawing/2014/main" id="{CBC12B3A-A141-482B-8CA2-AA690DF989B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36589" y="2382694"/>
            <a:ext cx="9518820" cy="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9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Abstract gray background - Zag First">
            <a:extLst>
              <a:ext uri="{FF2B5EF4-FFF2-40B4-BE49-F238E27FC236}">
                <a16:creationId xmlns:a16="http://schemas.microsoft.com/office/drawing/2014/main" id="{7E67A1FD-4EF9-418E-A095-20F03881DAE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46"/>
          <a:stretch/>
        </p:blipFill>
        <p:spPr bwMode="auto">
          <a:xfrm>
            <a:off x="0" y="3438493"/>
            <a:ext cx="12192000" cy="341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Grafika 13">
            <a:extLst>
              <a:ext uri="{FF2B5EF4-FFF2-40B4-BE49-F238E27FC236}">
                <a16:creationId xmlns:a16="http://schemas.microsoft.com/office/drawing/2014/main" id="{B9D8AB1D-49F2-4998-838F-B60EF05670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187" y="528637"/>
            <a:ext cx="11477625" cy="5800725"/>
          </a:xfrm>
          <a:prstGeom prst="rect">
            <a:avLst/>
          </a:prstGeom>
        </p:spPr>
      </p:pic>
      <p:sp>
        <p:nvSpPr>
          <p:cNvPr id="23" name="Rettangolo 13">
            <a:extLst>
              <a:ext uri="{FF2B5EF4-FFF2-40B4-BE49-F238E27FC236}">
                <a16:creationId xmlns:a16="http://schemas.microsoft.com/office/drawing/2014/main" id="{5E77C237-D8B7-499C-B1AD-98968E266E40}"/>
              </a:ext>
            </a:extLst>
          </p:cNvPr>
          <p:cNvSpPr/>
          <p:nvPr userDrawn="1"/>
        </p:nvSpPr>
        <p:spPr>
          <a:xfrm>
            <a:off x="840973" y="824623"/>
            <a:ext cx="9360000" cy="661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A8820E41-BAE4-42D0-ABE1-45FC49594FC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9464" y="3626069"/>
            <a:ext cx="9967212" cy="1698145"/>
          </a:xfrm>
        </p:spPr>
        <p:txBody>
          <a:bodyPr anchor="ctr">
            <a:normAutofit/>
          </a:bodyPr>
          <a:lstStyle>
            <a:lvl1pPr algn="r"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wprowadzić tytuł sekcji</a:t>
            </a:r>
            <a:endParaRPr lang="it-IT" dirty="0"/>
          </a:p>
        </p:txBody>
      </p:sp>
      <p:pic>
        <p:nvPicPr>
          <p:cNvPr id="13" name="Grafika 12">
            <a:extLst>
              <a:ext uri="{FF2B5EF4-FFF2-40B4-BE49-F238E27FC236}">
                <a16:creationId xmlns:a16="http://schemas.microsoft.com/office/drawing/2014/main" id="{005C2AF7-5342-46C0-88A2-31BD1F95C19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9464" y="3441636"/>
            <a:ext cx="9967212" cy="61954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C3DB52D4-0FAF-4A6B-9779-E9D0A298027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29" y="0"/>
            <a:ext cx="4058647" cy="2215135"/>
          </a:xfrm>
          <a:prstGeom prst="rect">
            <a:avLst/>
          </a:prstGeom>
        </p:spPr>
      </p:pic>
      <p:pic>
        <p:nvPicPr>
          <p:cNvPr id="21" name="Grafika 20">
            <a:extLst>
              <a:ext uri="{FF2B5EF4-FFF2-40B4-BE49-F238E27FC236}">
                <a16:creationId xmlns:a16="http://schemas.microsoft.com/office/drawing/2014/main" id="{765E5E42-BDC2-46BB-BE96-C1CEFB91C91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6090669"/>
            <a:ext cx="12192000" cy="767331"/>
          </a:xfrm>
          <a:prstGeom prst="rect">
            <a:avLst/>
          </a:prstGeom>
        </p:spPr>
      </p:pic>
      <p:sp>
        <p:nvSpPr>
          <p:cNvPr id="22" name="pole tekstowe 21">
            <a:extLst>
              <a:ext uri="{FF2B5EF4-FFF2-40B4-BE49-F238E27FC236}">
                <a16:creationId xmlns:a16="http://schemas.microsoft.com/office/drawing/2014/main" id="{207B72E7-8B61-4E1D-BDED-87FCF1FCF2B8}"/>
              </a:ext>
            </a:extLst>
          </p:cNvPr>
          <p:cNvSpPr txBox="1"/>
          <p:nvPr userDrawn="1"/>
        </p:nvSpPr>
        <p:spPr>
          <a:xfrm>
            <a:off x="1559694" y="6213148"/>
            <a:ext cx="9072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Konstelacja Szkół Naukowych w Inżynierii Mechanicznej 2025</a:t>
            </a:r>
          </a:p>
        </p:txBody>
      </p:sp>
    </p:spTree>
    <p:extLst>
      <p:ext uri="{BB962C8B-B14F-4D97-AF65-F5344CB8AC3E}">
        <p14:creationId xmlns:p14="http://schemas.microsoft.com/office/powerpoint/2010/main" val="67750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z treścią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Abstract gray background - Zag First">
            <a:extLst>
              <a:ext uri="{FF2B5EF4-FFF2-40B4-BE49-F238E27FC236}">
                <a16:creationId xmlns:a16="http://schemas.microsoft.com/office/drawing/2014/main" id="{546001C1-2216-43F0-B645-79CCD7EF69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46"/>
          <a:stretch/>
        </p:blipFill>
        <p:spPr bwMode="auto">
          <a:xfrm>
            <a:off x="0" y="3438493"/>
            <a:ext cx="12192000" cy="341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7718E12D-11F2-43BC-B781-CF86542371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1465"/>
          <a:stretch/>
        </p:blipFill>
        <p:spPr>
          <a:xfrm>
            <a:off x="357187" y="613611"/>
            <a:ext cx="11477625" cy="5715751"/>
          </a:xfrm>
          <a:prstGeom prst="rect">
            <a:avLst/>
          </a:prstGeom>
        </p:spPr>
      </p:pic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717946" y="1649359"/>
            <a:ext cx="10756105" cy="4436512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</a:lstStyle>
          <a:p>
            <a:pPr lvl="0"/>
            <a:r>
              <a:rPr lang="pl-PL" dirty="0"/>
              <a:t>Kliknij, aby wprowadzić tekst</a:t>
            </a:r>
            <a:endParaRPr lang="it-IT" dirty="0"/>
          </a:p>
        </p:txBody>
      </p:sp>
      <p:sp>
        <p:nvSpPr>
          <p:cNvPr id="8" name="Rettangolo 7"/>
          <p:cNvSpPr/>
          <p:nvPr userDrawn="1"/>
        </p:nvSpPr>
        <p:spPr>
          <a:xfrm>
            <a:off x="838201" y="892630"/>
            <a:ext cx="9585960" cy="288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717946" y="168838"/>
            <a:ext cx="6939325" cy="1368230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wprowadzić tytuł sekcji</a:t>
            </a:r>
            <a:endParaRPr lang="it-IT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D2EE030-ECB9-4AD2-83C4-9B2B5D58954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257" y="-1593"/>
            <a:ext cx="2369794" cy="1293390"/>
          </a:xfrm>
          <a:prstGeom prst="rect">
            <a:avLst/>
          </a:prstGeom>
        </p:spPr>
      </p:pic>
      <p:pic>
        <p:nvPicPr>
          <p:cNvPr id="17" name="Grafika 16">
            <a:extLst>
              <a:ext uri="{FF2B5EF4-FFF2-40B4-BE49-F238E27FC236}">
                <a16:creationId xmlns:a16="http://schemas.microsoft.com/office/drawing/2014/main" id="{E6C3275E-975C-4305-A65A-EE1F81C17D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6090669"/>
            <a:ext cx="12192000" cy="767331"/>
          </a:xfrm>
          <a:prstGeom prst="rect">
            <a:avLst/>
          </a:prstGeom>
        </p:spPr>
      </p:pic>
      <p:sp>
        <p:nvSpPr>
          <p:cNvPr id="18" name="pole tekstowe 17">
            <a:extLst>
              <a:ext uri="{FF2B5EF4-FFF2-40B4-BE49-F238E27FC236}">
                <a16:creationId xmlns:a16="http://schemas.microsoft.com/office/drawing/2014/main" id="{64D86812-A230-4359-9432-66619648A5A6}"/>
              </a:ext>
            </a:extLst>
          </p:cNvPr>
          <p:cNvSpPr txBox="1"/>
          <p:nvPr userDrawn="1"/>
        </p:nvSpPr>
        <p:spPr>
          <a:xfrm>
            <a:off x="1559694" y="6213148"/>
            <a:ext cx="9072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Konstelacja Szkół Naukowych w Inżynierii Mechanicznej 2025</a:t>
            </a:r>
          </a:p>
        </p:txBody>
      </p:sp>
      <p:pic>
        <p:nvPicPr>
          <p:cNvPr id="22" name="Grafika 21">
            <a:extLst>
              <a:ext uri="{FF2B5EF4-FFF2-40B4-BE49-F238E27FC236}">
                <a16:creationId xmlns:a16="http://schemas.microsoft.com/office/drawing/2014/main" id="{9A8531B8-E3AF-4B86-A874-8AA9797E5EC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7946" y="1562236"/>
            <a:ext cx="10756105" cy="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62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bstract gray background - Zag First">
            <a:extLst>
              <a:ext uri="{FF2B5EF4-FFF2-40B4-BE49-F238E27FC236}">
                <a16:creationId xmlns:a16="http://schemas.microsoft.com/office/drawing/2014/main" id="{B6C543F2-AD6A-4A88-ADBF-451189DB3B9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11"/>
          <a:stretch/>
        </p:blipFill>
        <p:spPr bwMode="auto">
          <a:xfrm>
            <a:off x="0" y="3438493"/>
            <a:ext cx="12192000" cy="341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Grafika 16">
            <a:extLst>
              <a:ext uri="{FF2B5EF4-FFF2-40B4-BE49-F238E27FC236}">
                <a16:creationId xmlns:a16="http://schemas.microsoft.com/office/drawing/2014/main" id="{113D0209-2AC1-4DC1-A2B7-C3D5EC6EE8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187" y="528637"/>
            <a:ext cx="11477625" cy="5800725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2842260" y="1848264"/>
            <a:ext cx="8124415" cy="1330863"/>
          </a:xfrm>
        </p:spPr>
        <p:txBody>
          <a:bodyPr anchor="ctr">
            <a:normAutofit/>
          </a:bodyPr>
          <a:lstStyle>
            <a:lvl1pPr algn="r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zmienić tytuł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157297" y="3316146"/>
            <a:ext cx="9809378" cy="14928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Autorzy</a:t>
            </a:r>
            <a:r>
              <a:rPr lang="it-IT" dirty="0"/>
              <a:t>, </a:t>
            </a:r>
            <a:r>
              <a:rPr lang="pl-PL" i="1" dirty="0"/>
              <a:t>afiliacja</a:t>
            </a:r>
            <a:endParaRPr lang="it-IT" i="1" dirty="0"/>
          </a:p>
        </p:txBody>
      </p:sp>
      <p:sp>
        <p:nvSpPr>
          <p:cNvPr id="14" name="Rettangolo 13"/>
          <p:cNvSpPr/>
          <p:nvPr userDrawn="1"/>
        </p:nvSpPr>
        <p:spPr>
          <a:xfrm>
            <a:off x="850901" y="824623"/>
            <a:ext cx="4914900" cy="661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7EFA5AAA-BAA1-41D6-B7CC-46D29518619E}"/>
              </a:ext>
            </a:extLst>
          </p:cNvPr>
          <p:cNvSpPr txBox="1">
            <a:spLocks/>
          </p:cNvSpPr>
          <p:nvPr userDrawn="1"/>
        </p:nvSpPr>
        <p:spPr>
          <a:xfrm>
            <a:off x="7385538" y="5308299"/>
            <a:ext cx="3608002" cy="7250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Dziękuję za uwagę</a:t>
            </a:r>
            <a:endParaRPr lang="it-IT" dirty="0">
              <a:solidFill>
                <a:schemeClr val="tx2"/>
              </a:solidFill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9616B69D-F405-49E9-BA02-659244D594A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29" y="0"/>
            <a:ext cx="4058647" cy="2215135"/>
          </a:xfrm>
          <a:prstGeom prst="rect">
            <a:avLst/>
          </a:prstGeom>
        </p:spPr>
      </p:pic>
      <p:pic>
        <p:nvPicPr>
          <p:cNvPr id="19" name="Grafika 18">
            <a:extLst>
              <a:ext uri="{FF2B5EF4-FFF2-40B4-BE49-F238E27FC236}">
                <a16:creationId xmlns:a16="http://schemas.microsoft.com/office/drawing/2014/main" id="{D4E3D979-CB60-435C-A275-89DDBA4AC37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6090669"/>
            <a:ext cx="12192000" cy="767331"/>
          </a:xfrm>
          <a:prstGeom prst="rect">
            <a:avLst/>
          </a:prstGeom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08A4DBB0-FFC3-493E-BF5A-C52CCE9FA068}"/>
              </a:ext>
            </a:extLst>
          </p:cNvPr>
          <p:cNvSpPr txBox="1"/>
          <p:nvPr userDrawn="1"/>
        </p:nvSpPr>
        <p:spPr>
          <a:xfrm>
            <a:off x="1559694" y="6213148"/>
            <a:ext cx="9072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Konstelacja Szkół Naukowych w Inżynierii Mechanicznej 2025</a:t>
            </a:r>
          </a:p>
        </p:txBody>
      </p:sp>
      <p:pic>
        <p:nvPicPr>
          <p:cNvPr id="22" name="Grafika 21">
            <a:extLst>
              <a:ext uri="{FF2B5EF4-FFF2-40B4-BE49-F238E27FC236}">
                <a16:creationId xmlns:a16="http://schemas.microsoft.com/office/drawing/2014/main" id="{D15A2107-AF27-4D07-815F-247ED758203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57297" y="3215879"/>
            <a:ext cx="9809378" cy="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82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 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FB03C-50A9-4CE8-997A-45BD93B5E9E5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B86C1-19C0-4C1B-9696-E4522CD7FDE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44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10950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9EB04FD-6848-4D3E-8308-F18C30B156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286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17946" y="1649359"/>
            <a:ext cx="10756105" cy="4385681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717947" y="168838"/>
            <a:ext cx="8053073" cy="1368230"/>
          </a:xfr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3062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223B0D6-5C90-46B6-B94F-E26D4AD4C0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67C087A7-3E5F-4928-A3E3-B0730B2CC2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2226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0</Words>
  <Application>Microsoft Office PowerPoint</Application>
  <PresentationFormat>Panoramiczny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Gianluca Mazzilli</dc:creator>
  <cp:lastModifiedBy>Joanna Lisowicz</cp:lastModifiedBy>
  <cp:revision>46</cp:revision>
  <dcterms:created xsi:type="dcterms:W3CDTF">2020-05-11T20:02:37Z</dcterms:created>
  <dcterms:modified xsi:type="dcterms:W3CDTF">2025-05-21T12:32:53Z</dcterms:modified>
</cp:coreProperties>
</file>