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1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3E79A-968F-4C0A-812F-D9C1695FC131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3712E-CD29-4FC4-9318-BDE018D2E2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817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3356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187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71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171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604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277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09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5584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40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737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198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B9F2E-8E16-4F3C-9644-CC42E5A4F7F2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7FCB5-E35E-43A3-A877-5FF58855EA0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993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az 15">
            <a:extLst>
              <a:ext uri="{FF2B5EF4-FFF2-40B4-BE49-F238E27FC236}">
                <a16:creationId xmlns:a16="http://schemas.microsoft.com/office/drawing/2014/main" id="{969C0B6C-95CF-4F45-9A90-D76740B13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28800425" cy="9000704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962CDF87-F8DD-4181-BCBA-0362F1D7A6EA}"/>
              </a:ext>
            </a:extLst>
          </p:cNvPr>
          <p:cNvSpPr txBox="1"/>
          <p:nvPr/>
        </p:nvSpPr>
        <p:spPr>
          <a:xfrm>
            <a:off x="990600" y="743753"/>
            <a:ext cx="12992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600" b="1" dirty="0">
                <a:solidFill>
                  <a:schemeClr val="bg1"/>
                </a:solidFill>
                <a:cs typeface="Arial" panose="020B0604020202020204" pitchFamily="34" charset="0"/>
              </a:rPr>
              <a:t>Tytuł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77CB4575-6A1B-49F1-812F-C5A8B498FA62}"/>
              </a:ext>
            </a:extLst>
          </p:cNvPr>
          <p:cNvSpPr txBox="1"/>
          <p:nvPr/>
        </p:nvSpPr>
        <p:spPr>
          <a:xfrm>
            <a:off x="990600" y="4500352"/>
            <a:ext cx="75819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bg1"/>
                </a:solidFill>
              </a:rPr>
              <a:t>Autor </a:t>
            </a:r>
            <a:r>
              <a:rPr lang="pl-PL" sz="3200" baseline="30000" dirty="0">
                <a:solidFill>
                  <a:schemeClr val="bg1"/>
                </a:solidFill>
              </a:rPr>
              <a:t>1)</a:t>
            </a:r>
            <a:r>
              <a:rPr lang="pl-PL" sz="3200" dirty="0">
                <a:solidFill>
                  <a:schemeClr val="bg1"/>
                </a:solidFill>
              </a:rPr>
              <a:t>, Autor </a:t>
            </a:r>
            <a:r>
              <a:rPr lang="pl-PL" sz="3200" baseline="30000" dirty="0">
                <a:solidFill>
                  <a:schemeClr val="bg1"/>
                </a:solidFill>
              </a:rPr>
              <a:t>2)</a:t>
            </a:r>
            <a:r>
              <a:rPr lang="pl-PL" sz="3200" dirty="0">
                <a:solidFill>
                  <a:schemeClr val="bg1"/>
                </a:solidFill>
              </a:rPr>
              <a:t> …, Autor </a:t>
            </a:r>
            <a:r>
              <a:rPr lang="pl-PL" sz="3200" baseline="30000" dirty="0">
                <a:solidFill>
                  <a:schemeClr val="bg1"/>
                </a:solidFill>
              </a:rPr>
              <a:t>n)</a:t>
            </a:r>
          </a:p>
          <a:p>
            <a:endParaRPr lang="pl-PL" sz="3200" dirty="0">
              <a:solidFill>
                <a:schemeClr val="bg1"/>
              </a:solidFill>
            </a:endParaRPr>
          </a:p>
          <a:p>
            <a:r>
              <a:rPr lang="pl-PL" sz="3200" dirty="0">
                <a:solidFill>
                  <a:schemeClr val="bg1"/>
                </a:solidFill>
              </a:rPr>
              <a:t>1) Afiliacja (nazwa uczelni, wydział, katedra)</a:t>
            </a:r>
          </a:p>
          <a:p>
            <a:r>
              <a:rPr lang="pl-PL" sz="3200" dirty="0">
                <a:solidFill>
                  <a:schemeClr val="bg1"/>
                </a:solidFill>
              </a:rPr>
              <a:t>2) Afiliacja (nazwa uczelni, wydział, katedra)</a:t>
            </a:r>
          </a:p>
          <a:p>
            <a:r>
              <a:rPr lang="pl-PL" sz="3200" dirty="0">
                <a:solidFill>
                  <a:schemeClr val="bg1"/>
                </a:solidFill>
              </a:rPr>
              <a:t>n) Afiliacja (nazwa uczelni, wydział, katedra)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73F57D8-D232-40D2-8056-2D3FD4B5359D}"/>
              </a:ext>
            </a:extLst>
          </p:cNvPr>
          <p:cNvSpPr txBox="1"/>
          <p:nvPr/>
        </p:nvSpPr>
        <p:spPr>
          <a:xfrm>
            <a:off x="990600" y="7489191"/>
            <a:ext cx="548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chemeClr val="bg1"/>
                </a:solidFill>
              </a:rPr>
              <a:t>SŁOWA KLUCZOWE</a:t>
            </a:r>
          </a:p>
          <a:p>
            <a:r>
              <a:rPr lang="pl-PL" sz="3200" dirty="0">
                <a:solidFill>
                  <a:schemeClr val="bg1"/>
                </a:solidFill>
              </a:rPr>
              <a:t>Słowo 1, słowo 2, słowo 3</a:t>
            </a:r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C48F711D-2F6D-409D-B279-F3A26793DD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" y="42124432"/>
            <a:ext cx="28800425" cy="107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9959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54</Words>
  <Application>Microsoft Office PowerPoint</Application>
  <PresentationFormat>Niestandardowy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Michał Chlost</dc:creator>
  <cp:lastModifiedBy>Michał Chlost</cp:lastModifiedBy>
  <cp:revision>4</cp:revision>
  <dcterms:created xsi:type="dcterms:W3CDTF">2025-04-25T11:14:55Z</dcterms:created>
  <dcterms:modified xsi:type="dcterms:W3CDTF">2025-04-25T12:43:40Z</dcterms:modified>
</cp:coreProperties>
</file>