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31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3E79A-968F-4C0A-812F-D9C1695FC131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3712E-CD29-4FC4-9318-BDE018D2E2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817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1pPr>
    <a:lvl2pPr marL="1727987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2pPr>
    <a:lvl3pPr marL="3455975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3pPr>
    <a:lvl4pPr marL="5183962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4pPr>
    <a:lvl5pPr marL="6911950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5pPr>
    <a:lvl6pPr marL="8639937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6pPr>
    <a:lvl7pPr marL="10367924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7pPr>
    <a:lvl8pPr marL="12095912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8pPr>
    <a:lvl9pPr marL="13823899" algn="l" defTabSz="3455975" rtl="0" eaLnBrk="1" latinLnBrk="0" hangingPunct="1">
      <a:defRPr sz="45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35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1871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71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71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604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277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09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558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402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737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198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B9F2E-8E16-4F3C-9644-CC42E5A4F7F2}" type="datetimeFigureOut">
              <a:rPr lang="pl-PL" smtClean="0"/>
              <a:t>25.04.2025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7FCB5-E35E-43A3-A877-5FF58855E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93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969C0B6C-95CF-4F45-9A90-D76740B13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28800425" cy="900070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62CDF87-F8DD-4181-BCBA-0362F1D7A6EA}"/>
              </a:ext>
            </a:extLst>
          </p:cNvPr>
          <p:cNvSpPr txBox="1"/>
          <p:nvPr/>
        </p:nvSpPr>
        <p:spPr>
          <a:xfrm>
            <a:off x="990600" y="743753"/>
            <a:ext cx="12992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600" b="1" dirty="0">
                <a:solidFill>
                  <a:schemeClr val="bg1"/>
                </a:solidFill>
                <a:cs typeface="Arial" panose="020B0604020202020204" pitchFamily="34" charset="0"/>
              </a:rPr>
              <a:t>Tytuł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7CB4575-6A1B-49F1-812F-C5A8B498FA62}"/>
              </a:ext>
            </a:extLst>
          </p:cNvPr>
          <p:cNvSpPr txBox="1"/>
          <p:nvPr/>
        </p:nvSpPr>
        <p:spPr>
          <a:xfrm>
            <a:off x="990600" y="4500352"/>
            <a:ext cx="7581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Autor </a:t>
            </a:r>
            <a:r>
              <a:rPr lang="pl-PL" sz="3200" baseline="30000" dirty="0">
                <a:solidFill>
                  <a:schemeClr val="bg1"/>
                </a:solidFill>
              </a:rPr>
              <a:t>1)</a:t>
            </a:r>
            <a:r>
              <a:rPr lang="pl-PL" sz="3200" dirty="0">
                <a:solidFill>
                  <a:schemeClr val="bg1"/>
                </a:solidFill>
              </a:rPr>
              <a:t>, Autor </a:t>
            </a:r>
            <a:r>
              <a:rPr lang="pl-PL" sz="3200" baseline="30000" dirty="0">
                <a:solidFill>
                  <a:schemeClr val="bg1"/>
                </a:solidFill>
              </a:rPr>
              <a:t>2)</a:t>
            </a:r>
            <a:r>
              <a:rPr lang="pl-PL" sz="3200" dirty="0">
                <a:solidFill>
                  <a:schemeClr val="bg1"/>
                </a:solidFill>
              </a:rPr>
              <a:t> …, Autor </a:t>
            </a:r>
            <a:r>
              <a:rPr lang="pl-PL" sz="3200" baseline="30000" dirty="0">
                <a:solidFill>
                  <a:schemeClr val="bg1"/>
                </a:solidFill>
              </a:rPr>
              <a:t>n)</a:t>
            </a:r>
          </a:p>
          <a:p>
            <a:endParaRPr lang="pl-PL" sz="3200" dirty="0">
              <a:solidFill>
                <a:schemeClr val="bg1"/>
              </a:solidFill>
            </a:endParaRPr>
          </a:p>
          <a:p>
            <a:r>
              <a:rPr lang="pl-PL" sz="3200" dirty="0">
                <a:solidFill>
                  <a:schemeClr val="bg1"/>
                </a:solidFill>
              </a:rPr>
              <a:t>1) Afiliacja (nazwa uczelni, wydział, katedra)</a:t>
            </a:r>
          </a:p>
          <a:p>
            <a:r>
              <a:rPr lang="pl-PL" sz="3200" dirty="0">
                <a:solidFill>
                  <a:schemeClr val="bg1"/>
                </a:solidFill>
              </a:rPr>
              <a:t>2) Afiliacja (nazwa uczelni, wydział, katedra)</a:t>
            </a:r>
          </a:p>
          <a:p>
            <a:r>
              <a:rPr lang="pl-PL" sz="3200" dirty="0">
                <a:solidFill>
                  <a:schemeClr val="bg1"/>
                </a:solidFill>
              </a:rPr>
              <a:t>n) Afiliacja (nazwa uczelni, wydział, katedra)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73F57D8-D232-40D2-8056-2D3FD4B5359D}"/>
              </a:ext>
            </a:extLst>
          </p:cNvPr>
          <p:cNvSpPr txBox="1"/>
          <p:nvPr/>
        </p:nvSpPr>
        <p:spPr>
          <a:xfrm>
            <a:off x="990600" y="7489191"/>
            <a:ext cx="548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SŁOWA KLUCZOWE</a:t>
            </a:r>
          </a:p>
          <a:p>
            <a:r>
              <a:rPr lang="pl-PL" sz="3200" dirty="0">
                <a:solidFill>
                  <a:schemeClr val="bg1"/>
                </a:solidFill>
              </a:rPr>
              <a:t>Słowo 1, słowo 2, słowo 3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48F711D-2F6D-409D-B279-F3A26793D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" y="42124432"/>
            <a:ext cx="28800425" cy="107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9959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54</Words>
  <Application>Microsoft Office PowerPoint</Application>
  <PresentationFormat>Niestandardowy</PresentationFormat>
  <Paragraphs>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Chlost</dc:creator>
  <cp:lastModifiedBy>Michał Chlost</cp:lastModifiedBy>
  <cp:revision>4</cp:revision>
  <dcterms:created xsi:type="dcterms:W3CDTF">2025-04-25T11:14:55Z</dcterms:created>
  <dcterms:modified xsi:type="dcterms:W3CDTF">2025-04-25T12:43:40Z</dcterms:modified>
</cp:coreProperties>
</file>